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6" autoAdjust="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B3B3-84D7-4C41-94B3-9F30A9925DF2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68960"/>
            <a:ext cx="8415310" cy="34563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Проект во второй младшей группе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Удивительный мир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игры»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dirty="0" smtClean="0"/>
              <a:t>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143380"/>
            <a:ext cx="45719" cy="45719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/>
          <a:lstStyle/>
          <a:p>
            <a:r>
              <a:rPr lang="ru-RU" i="1" dirty="0" smtClean="0"/>
              <a:t>Спасибо за внимание!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48324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 </a:t>
            </a:r>
            <a:r>
              <a:rPr lang="ru-RU" b="1" dirty="0"/>
              <a:t>Цель: </a:t>
            </a:r>
            <a:r>
              <a:rPr lang="ru-RU" dirty="0"/>
              <a:t>Развивать интерес к различным видам игр, самостоятельность в выборе игры, в осуществлении задуманного.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Помогать детям объединяться в маленькие группы (по 2-3 человека) на основе личной симпатии.</a:t>
            </a:r>
          </a:p>
          <a:p>
            <a:pPr lvl="0"/>
            <a:r>
              <a:rPr lang="ru-RU" dirty="0"/>
              <a:t>Приучать к соблюдению в процессе игры элементарных правил поведения.</a:t>
            </a:r>
          </a:p>
          <a:p>
            <a:pPr lvl="0"/>
            <a:r>
              <a:rPr lang="ru-RU" dirty="0"/>
              <a:t>В процессе игр развивать у детей интерес к окружающему, наблюдательность, речь, обогащать словарный запас.</a:t>
            </a:r>
          </a:p>
          <a:p>
            <a:pPr lvl="0"/>
            <a:r>
              <a:rPr lang="ru-RU" dirty="0"/>
              <a:t>Помочь родителям создать условия для игр детей и расширять знания по руководству игровой деятельностью.</a:t>
            </a:r>
          </a:p>
          <a:p>
            <a:pPr>
              <a:buNone/>
            </a:pPr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Тип проекта: </a:t>
            </a:r>
            <a:r>
              <a:rPr lang="ru-RU" dirty="0"/>
              <a:t>краткосрочный. педагогический, коммуникативный. </a:t>
            </a:r>
          </a:p>
          <a:p>
            <a:r>
              <a:rPr lang="ru-RU" b="1" dirty="0"/>
              <a:t>Участники проекта:</a:t>
            </a:r>
            <a:r>
              <a:rPr lang="ru-RU" dirty="0"/>
              <a:t> дети второй младшей группы. воспитатели. родители.</a:t>
            </a:r>
          </a:p>
          <a:p>
            <a:r>
              <a:rPr lang="ru-RU" b="1" dirty="0"/>
              <a:t>Руководитель проекта: </a:t>
            </a:r>
            <a:r>
              <a:rPr lang="ru-RU" dirty="0"/>
              <a:t>воспитатель : Рахматуллина Надежда Анатольевна.</a:t>
            </a:r>
          </a:p>
          <a:p>
            <a:r>
              <a:rPr lang="ru-RU" b="1" dirty="0"/>
              <a:t>Продолжительность проекта:</a:t>
            </a:r>
            <a:r>
              <a:rPr lang="ru-RU" dirty="0"/>
              <a:t> с 29.10.2018-02.11.2018.</a:t>
            </a:r>
          </a:p>
          <a:p>
            <a:r>
              <a:rPr lang="ru-RU" b="1" u="sng" dirty="0"/>
              <a:t>Предполагаемый результат:</a:t>
            </a:r>
            <a:r>
              <a:rPr lang="ru-RU" b="1" dirty="0"/>
              <a:t> </a:t>
            </a:r>
            <a:r>
              <a:rPr lang="ru-RU" dirty="0"/>
              <a:t>Р</a:t>
            </a:r>
            <a:r>
              <a:rPr lang="ru-RU" dirty="0" smtClean="0"/>
              <a:t>еализация </a:t>
            </a:r>
            <a:r>
              <a:rPr lang="ru-RU" dirty="0"/>
              <a:t>проекта позволит детям младшего дошкольного возраста приобрести знания о различных профессиях. Проект позволит развить умение детей самостоятельно организовывать сюжетно – ролевые игры. Данный проект научит детей действовать согласованно, объединяться в подгруппы для проведения игры, по желанию расширять понравившийся сюжет.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  </a:t>
            </a:r>
            <a:r>
              <a:rPr lang="ru-RU" b="1" u="sng" dirty="0"/>
              <a:t>ЭТАПЫ РЕАЛИЗАЦИИ ПРОЕКТА:</a:t>
            </a:r>
            <a:br>
              <a:rPr lang="ru-RU" b="1" u="sng" dirty="0"/>
            </a:br>
            <a:r>
              <a:rPr lang="ru-RU" b="1" u="sng" dirty="0"/>
              <a:t>1 ЭТАП – ПОДГОТОВИТЕЛЬНЫЙ</a:t>
            </a:r>
            <a:br>
              <a:rPr lang="ru-RU" b="1" u="sng" dirty="0"/>
            </a:br>
            <a:r>
              <a:rPr lang="ru-RU" dirty="0"/>
              <a:t>- выбор темы и разработка педагогического проекта по теме "Удивительный мир игры"</a:t>
            </a:r>
          </a:p>
          <a:p>
            <a:r>
              <a:rPr lang="ru-RU" dirty="0"/>
              <a:t> -разработать систему игр для развития коммуникативной компетентности у дошкольников. </a:t>
            </a:r>
            <a:br>
              <a:rPr lang="ru-RU" dirty="0"/>
            </a:br>
            <a:r>
              <a:rPr lang="ru-RU" dirty="0"/>
              <a:t>-организация развивающей среды. </a:t>
            </a:r>
          </a:p>
          <a:p>
            <a:r>
              <a:rPr lang="ru-RU" b="1" u="sng" dirty="0"/>
              <a:t>2 ЭТАП – ОСНОВНОЙ </a:t>
            </a:r>
            <a:endParaRPr lang="ru-RU" dirty="0"/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en-US" b="1" u="sng" dirty="0" smtClean="0"/>
              <a:t>3</a:t>
            </a:r>
            <a:r>
              <a:rPr lang="ru-RU" b="1" u="sng" dirty="0" smtClean="0"/>
              <a:t> </a:t>
            </a:r>
            <a:r>
              <a:rPr lang="ru-RU" b="1" u="sng" dirty="0"/>
              <a:t>этап - заключительный</a:t>
            </a:r>
            <a:br>
              <a:rPr lang="ru-RU" b="1" u="sng" dirty="0"/>
            </a:br>
            <a:r>
              <a:rPr lang="ru-RU" dirty="0"/>
              <a:t>На </a:t>
            </a:r>
            <a:r>
              <a:rPr lang="ru-RU" b="1" u="sng" dirty="0"/>
              <a:t>заключительном</a:t>
            </a:r>
            <a:r>
              <a:rPr lang="ru-RU" dirty="0"/>
              <a:t> этапе проекта были проведены: </a:t>
            </a:r>
            <a:br>
              <a:rPr lang="ru-RU" dirty="0"/>
            </a:br>
            <a:r>
              <a:rPr lang="ru-RU" dirty="0"/>
              <a:t>- анализ подготовительного этапа проекта: как можно разнообразить игры, чего не хватило для проведения сюжетно – ролевых игр;</a:t>
            </a:r>
            <a:br>
              <a:rPr lang="ru-RU" dirty="0"/>
            </a:br>
            <a:r>
              <a:rPr lang="ru-RU" dirty="0"/>
              <a:t>- анализ основного этапа проекта: проявляли ли дети желание участвовать в играх, их инициатива в ходе игры;</a:t>
            </a:r>
            <a:br>
              <a:rPr lang="ru-RU" dirty="0"/>
            </a:br>
            <a:r>
              <a:rPr lang="ru-RU" dirty="0"/>
              <a:t>- беседы с детьми по проведенным сюжетно – ролевым играм: какие игры показались наиболее интересными и будут ли они в эти игры играть самостоятельно;</a:t>
            </a:r>
            <a:br>
              <a:rPr lang="ru-RU" dirty="0"/>
            </a:br>
            <a:r>
              <a:rPr lang="ru-RU" dirty="0"/>
              <a:t>- наблюдение за самостоятельными сюжетно – ролевыми играми детей для определения заинтересованности предложенными сюжетами игр.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Сюжетно-ролевая игра «</a:t>
            </a:r>
            <a:r>
              <a:rPr lang="ru-RU" dirty="0"/>
              <a:t>С</a:t>
            </a:r>
            <a:r>
              <a:rPr lang="ru-RU" dirty="0" smtClean="0"/>
              <a:t>емья» и «Магазин»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0" y="3705684"/>
            <a:ext cx="2800702" cy="2531627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24744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Администратор\Pictures\2018-11-20\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42" y="836712"/>
            <a:ext cx="344595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Pictures\2018-11-20\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45" y="3501008"/>
            <a:ext cx="305983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Pictures\2018-11-20\0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22" y="2492896"/>
            <a:ext cx="3234104" cy="242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Сюжетно-ролевая игра «Парикмахерская» и «Детский сад».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13076"/>
            <a:ext cx="3312368" cy="248427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37" y="1628800"/>
            <a:ext cx="2880320" cy="2160240"/>
          </a:xfrm>
          <a:prstGeom prst="rect">
            <a:avLst/>
          </a:prstGeom>
        </p:spPr>
      </p:pic>
      <p:pic>
        <p:nvPicPr>
          <p:cNvPr id="2050" name="Picture 2" descr="C:\Users\Администратор\Pictures\2018-11-20\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0476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Сюжетно-ролевая игра «Магазин игрушек» и «Семья»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64250"/>
            <a:ext cx="3591667" cy="26937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842130" cy="2881598"/>
          </a:xfrm>
          <a:prstGeom prst="rect">
            <a:avLst/>
          </a:prstGeom>
        </p:spPr>
      </p:pic>
      <p:pic>
        <p:nvPicPr>
          <p:cNvPr id="3074" name="Picture 2" descr="C:\Users\Администратор\Pictures\2018-11-20\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39140"/>
            <a:ext cx="3430513" cy="25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Сюжетно-ролевая игра «В автобусе» и «Больница»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3768418" cy="282631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06" y="1196752"/>
            <a:ext cx="3360372" cy="2520279"/>
          </a:xfrm>
          <a:prstGeom prst="rect">
            <a:avLst/>
          </a:prstGeom>
        </p:spPr>
      </p:pic>
      <p:pic>
        <p:nvPicPr>
          <p:cNvPr id="4098" name="Picture 2" descr="C:\Users\Администратор\Pictures\2018-11-20\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539885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Pictures\2018-11-20\0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25009"/>
            <a:ext cx="3096344" cy="333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Сюжетно-ролевая игра «Зоопарк»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097429" cy="307307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1261"/>
            <a:ext cx="4176464" cy="313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70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во второй младшей группе « Удивительный мир игры»     "</vt:lpstr>
      <vt:lpstr>Презентация PowerPoint</vt:lpstr>
      <vt:lpstr>Презентация PowerPoint</vt:lpstr>
      <vt:lpstr>Презентация PowerPoint</vt:lpstr>
      <vt:lpstr>Сюжетно-ролевая игра «Семья» и «Магазин»</vt:lpstr>
      <vt:lpstr>Сюжетно-ролевая игра «Парикмахерская» и «Детский сад».</vt:lpstr>
      <vt:lpstr>Сюжетно-ролевая игра «Магазин игрушек» и «Семья»</vt:lpstr>
      <vt:lpstr>Сюжетно-ролевая игра «В автобусе» и «Больница»</vt:lpstr>
      <vt:lpstr>Сюжетно-ролевая игра «Зоопарк»</vt:lpstr>
      <vt:lpstr>Спасибо за внимание!</vt:lpstr>
    </vt:vector>
  </TitlesOfParts>
  <Company>School_6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Сюжетно-ролевая игра во второй младшей группе</dc:title>
  <dc:creator>user</dc:creator>
  <cp:lastModifiedBy>XTreme.ws</cp:lastModifiedBy>
  <cp:revision>17</cp:revision>
  <dcterms:created xsi:type="dcterms:W3CDTF">2014-11-22T13:36:21Z</dcterms:created>
  <dcterms:modified xsi:type="dcterms:W3CDTF">2018-11-20T16:51:38Z</dcterms:modified>
</cp:coreProperties>
</file>